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66FF66"/>
    <a:srgbClr val="987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frame-fresh-vegetables-fruits-and-other-foodstuffs-shot-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529538" cy="2664000"/>
          </a:xfrm>
          <a:prstGeom prst="horizontalScroll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«Огородное царство 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царя Гороха»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429132"/>
            <a:ext cx="3857652" cy="1643074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Презентацию подготовили: </a:t>
            </a:r>
          </a:p>
          <a:p>
            <a:r>
              <a:rPr lang="ru-RU" sz="2800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Амельченко В. Д.</a:t>
            </a:r>
          </a:p>
          <a:p>
            <a:r>
              <a:rPr lang="ru-RU" sz="2800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Горошенская Н.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00858" cy="45116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       Огурец говорил, что он                                             самый   полезный,  в  нем много витамина Е, он помогает росту волос и улучшает аппетит. 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Админ\Desktop\3ed90c59126fd846bb7c7cdca72d0d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86190"/>
            <a:ext cx="228601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500858" cy="40830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Перец говорил, что он самый полезный, в нем много витамина В, который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помогает росту всего организма.</a:t>
            </a:r>
            <a:endParaRPr lang="ru-RU" sz="3600" dirty="0"/>
          </a:p>
        </p:txBody>
      </p:sp>
      <p:pic>
        <p:nvPicPr>
          <p:cNvPr id="6146" name="Picture 2" descr="C:\Users\Админ\Desktop\depositphotos_3419147-stock-illustration-pep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052668" cy="2317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143800" cy="43688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Лук спорил что он самый главный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в нем много витамина С,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который помогает от всех болезней. 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Админ\Desktop\120237818_1423221503_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786741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Спорили они спорили.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И решили идти к царю Гороху,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чтобы он их рассудил.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И сказал им царь Горох: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Все вы полезны по своему, но только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вместе вы сильны своими свойствами.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И чтобы всех вас собрать вместе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нужно приготовить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витаминный салат.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Админ\Desktop\salat-tar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88" y="4500570"/>
            <a:ext cx="2533668" cy="2143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1" name="Picture 3" descr="C:\Users\Админ\Desktop\6a01c4a40d078f30ba07d0af0e618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2643206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769728" cy="2154230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И приготовили витаминный салат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для всех подданных огородного царства-государства. 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D:\КОНКУРС\IMG_0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357190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КОНКУРС\IMG_0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3571900" cy="199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D:\КОНКУРС\IMG_0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72008"/>
            <a:ext cx="357190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D:\КОНКУРС\IMG_0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572008"/>
            <a:ext cx="364333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500990" cy="1939916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Чтобы все были сильные,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бодрые и здоровые.</a:t>
            </a:r>
            <a:endParaRPr lang="ru-RU" sz="3600" dirty="0"/>
          </a:p>
        </p:txBody>
      </p:sp>
      <p:pic>
        <p:nvPicPr>
          <p:cNvPr id="9218" name="Picture 2" descr="D:\КОНКУРС\IMG_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3429024" cy="206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D:\КОНКУРС\IMG_0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36433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D:\КОНКУРС\IMG_0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1" y="4572008"/>
            <a:ext cx="3429023" cy="198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D:\КОНКУРС\IMG_09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572008"/>
            <a:ext cx="364333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920000" cy="3071834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Вот и сказки конец, а кто слушал – молодец.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Ешьте больше овощей – будете вы здоровей!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243" name="Picture 3" descr="C:\Users\Админ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4"/>
            <a:ext cx="500066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072362" cy="3143272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Приятного аппетита!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9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28604"/>
            <a:ext cx="8115328" cy="41434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B050"/>
                </a:solidFill>
              </a:rPr>
              <a:t>         В  Сказке может все случится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        Наша сказка впереди.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        Сказка в гости к нам стучится, 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         Скажем сказке – заходи!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        Жил да был горох.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   и задумал он стать царем.</a:t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8" name="Picture 2" descr="C:\Users\Админ\Desktop\7e42020e50224fd4aef3143aa6de7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876"/>
            <a:ext cx="20511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0000" cy="3011486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Но царства у Царя-гороха не было,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а какой он царь без царства. 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И задумался царь Горох…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Думал он думал и придумал.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sz="1600" u="sng" dirty="0">
              <a:solidFill>
                <a:srgbClr val="00B050"/>
              </a:solidFill>
            </a:endParaRPr>
          </a:p>
        </p:txBody>
      </p:sp>
      <p:pic>
        <p:nvPicPr>
          <p:cNvPr id="2" name="Picture 2" descr="D:\КОНКУРС\IMG_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14686"/>
            <a:ext cx="5337766" cy="299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58114" cy="2448000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Повелеваю </a:t>
            </a:r>
            <a:r>
              <a:rPr lang="ru-RU" sz="4000" dirty="0" smtClean="0">
                <a:solidFill>
                  <a:srgbClr val="00B050"/>
                </a:solidFill>
              </a:rPr>
              <a:t>своим помощникам  посадить огородное царство-государство. 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КОНКУРС\IMG_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392909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КОНКУРС\IMG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92909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715148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u="sng" dirty="0" smtClean="0">
                <a:solidFill>
                  <a:srgbClr val="00B050"/>
                </a:solidFill>
              </a:rPr>
              <a:t>Цель:</a:t>
            </a:r>
            <a:r>
              <a:rPr lang="ru-RU" sz="2400" dirty="0" smtClean="0">
                <a:solidFill>
                  <a:srgbClr val="00B050"/>
                </a:solidFill>
              </a:rPr>
              <a:t>  сформировать знания и представления  о том как создать грядку на  подоконнике, активизировать  у  детей инициативу,  внимание  и  память,  обогащать словарный  запас, познакомить детей с пользой витаминов, которые находятся в овощах.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u="sng" dirty="0" smtClean="0">
                <a:solidFill>
                  <a:srgbClr val="00B050"/>
                </a:solidFill>
              </a:rPr>
              <a:t>Задачи:</a:t>
            </a:r>
            <a:r>
              <a:rPr lang="ru-RU" sz="2400" dirty="0" smtClean="0">
                <a:solidFill>
                  <a:srgbClr val="00B050"/>
                </a:solidFill>
              </a:rPr>
              <a:t>  учить  детей  ежедневно  ухаживать за  растениями посаженными в огороде.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Формировать  представление  детей   о необходимости  света,  тепла  и  влаги  почвы для роста  растений.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Учить выполнять индивидуальные и коллективные поручения,  научить детей  видеть  результат своего труда.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28000" cy="2160000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Целый месяц трудились помощники: готовили семена к посадке, сеяли, сажали.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2" name="Picture 4" descr="D:\КОНКУРС\IMG_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72008"/>
            <a:ext cx="3786214" cy="205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КОНКУРС\IMG_0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392909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D:\КОНКУРС\IMG_0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1" y="4572008"/>
            <a:ext cx="392909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D:\КОНКУРС\IMG_0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357430"/>
            <a:ext cx="378621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4000" cy="1725602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Поливали рассаду, наблюдали за всходами.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КОНКУРС\IMG_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71477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КОНКУРС\IMG_0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3714775" cy="206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КОНКУРС\IMG_0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86256"/>
            <a:ext cx="385765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D:\КОНКУРС\IMG_0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071678"/>
            <a:ext cx="385765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018786" cy="1439850"/>
          </a:xfrm>
          <a:prstGeom prst="horizontalScroll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 вот выросло огородное 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царство-государство</a:t>
            </a:r>
            <a:r>
              <a:rPr lang="ru-RU" sz="3600" dirty="0" smtClean="0">
                <a:solidFill>
                  <a:srgbClr val="00B050"/>
                </a:solidFill>
              </a:rPr>
              <a:t>.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2" descr="D:\КОНКУРС\IMG_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КОНКУРС\IMG_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1"/>
            <a:ext cx="3714776" cy="216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КОНКУРС\IMG_1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288536"/>
            <a:ext cx="4143372" cy="232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frame-fresh-vegetables-fruits-and-other-foodstuffs-shot-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Админ\Desktop\16087379-illustration-of-a-tomato-on-a-white-background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00570"/>
            <a:ext cx="3076919" cy="2071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86544" cy="501175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B050"/>
                </a:solidFill>
              </a:rPr>
              <a:t>Как-то раз услышал царь-горох как его поданные ссорятся.      Помидор  говорил, что он самый полезный, потому что в нем много  витамина А, который помогает хорошо видеть и иметь крепкие зубы. 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112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«Огородное царство  царя Гороха»</vt:lpstr>
      <vt:lpstr>                 В  Сказке может все случится          Наша сказка впереди.          Сказка в гости к нам стучится,            Скажем сказке – заходи!          Жил да был горох.     и задумал он стать царем. </vt:lpstr>
      <vt:lpstr> Но царства у Царя-гороха не было,  а какой он царь без царства.   И задумался царь Горох…  Думал он думал и придумал.  </vt:lpstr>
      <vt:lpstr> Повелеваю своим помощникам  посадить огородное царство-государство.  </vt:lpstr>
      <vt:lpstr>Цель:  сформировать знания и представления  о том как создать грядку на  подоконнике, активизировать  у  детей инициативу,  внимание  и  память,  обогащать словарный  запас, познакомить детей с пользой витаминов, которые находятся в овощах.  Задачи:  учить  детей  ежедневно  ухаживать за  растениями посаженными в огороде.  Формировать  представление  детей   о необходимости  света,  тепла  и  влаги  почвы для роста  растений.  Учить выполнять индивидуальные и коллективные поручения,  научить детей  видеть  результат своего труда. </vt:lpstr>
      <vt:lpstr> Целый месяц трудились помощники: готовили семена к посадке, сеяли, сажали.   </vt:lpstr>
      <vt:lpstr>Поливали рассаду, наблюдали за всходами.</vt:lpstr>
      <vt:lpstr>И вот выросло огородное  царство-государство. </vt:lpstr>
      <vt:lpstr>       Как-то раз услышал царь-горох как его поданные ссорятся.      Помидор  говорил, что он самый полезный, потому что в нем много  витамина А, который помогает хорошо видеть и иметь крепкие зубы.  </vt:lpstr>
      <vt:lpstr>       Огурец говорил, что он                                             самый   полезный,  в  нем много витамина Е, он помогает росту волос и улучшает аппетит.  </vt:lpstr>
      <vt:lpstr> Перец говорил, что он самый полезный, в нем много витамина В, который  помогает росту всего организма.</vt:lpstr>
      <vt:lpstr>     Лук спорил что он самый главный  в нем много витамина С,  который помогает от всех болезней.  </vt:lpstr>
      <vt:lpstr>  Спорили они спорили.  И решили идти к царю Гороху,  чтобы он их рассудил.  И сказал им царь Горох:  Все вы полезны по своему, но только  вместе вы сильны своими свойствами.  И чтобы всех вас собрать вместе  нужно приготовить  витаминный салат.  </vt:lpstr>
      <vt:lpstr> И приготовили витаминный салат  для всех подданных огородного царства-государства.  </vt:lpstr>
      <vt:lpstr>Чтобы все были сильные,  бодрые и здоровые.</vt:lpstr>
      <vt:lpstr>Вот и сказки конец, а кто слушал – молодец.  Ешьте больше овощей – будете вы здоровей!</vt:lpstr>
      <vt:lpstr>    Приятного аппетита!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«Огородное царство  царя Гороха»</dc:title>
  <dc:creator>Админ</dc:creator>
  <cp:lastModifiedBy>Админ</cp:lastModifiedBy>
  <cp:revision>38</cp:revision>
  <dcterms:created xsi:type="dcterms:W3CDTF">2017-04-01T09:42:22Z</dcterms:created>
  <dcterms:modified xsi:type="dcterms:W3CDTF">2017-04-09T12:28:45Z</dcterms:modified>
</cp:coreProperties>
</file>