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84" r:id="rId3"/>
    <p:sldId id="283" r:id="rId4"/>
    <p:sldId id="259" r:id="rId5"/>
    <p:sldId id="286" r:id="rId6"/>
    <p:sldId id="287" r:id="rId7"/>
    <p:sldId id="285" r:id="rId8"/>
    <p:sldId id="265" r:id="rId9"/>
    <p:sldId id="274" r:id="rId10"/>
    <p:sldId id="290" r:id="rId11"/>
    <p:sldId id="291" r:id="rId12"/>
    <p:sldId id="276" r:id="rId13"/>
    <p:sldId id="293" r:id="rId14"/>
    <p:sldId id="292" r:id="rId15"/>
    <p:sldId id="277" r:id="rId16"/>
    <p:sldId id="278" r:id="rId17"/>
    <p:sldId id="279" r:id="rId18"/>
    <p:sldId id="28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893" autoAdjust="0"/>
  </p:normalViewPr>
  <p:slideViewPr>
    <p:cSldViewPr>
      <p:cViewPr varScale="1">
        <p:scale>
          <a:sx n="71" d="100"/>
          <a:sy n="71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88D26-6A95-4E5D-8015-203A2B382F4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FF721-3750-4ABB-B9AB-A0D82D4366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4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FF721-3750-4ABB-B9AB-A0D82D4366C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3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4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61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3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1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9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8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1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6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7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4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8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04256-FECB-4FE7-B8D8-AFAC0A2F4C1D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95B40-9CE3-463D-B9AB-8C7745A2E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2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\Desktop\зарядка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69674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04856" cy="151216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МБДОУ №47 «РОДНИЧОК»                </a:t>
            </a:r>
            <a:r>
              <a:rPr lang="ru-RU" sz="3200" b="1" i="1" dirty="0" smtClean="0">
                <a:solidFill>
                  <a:srgbClr val="FF0000"/>
                </a:solidFill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  </a:t>
            </a:r>
            <a:r>
              <a:rPr lang="ru-RU" sz="3200" b="1" i="1" dirty="0" smtClean="0">
                <a:solidFill>
                  <a:srgbClr val="FF0000"/>
                </a:solidFill>
              </a:rPr>
              <a:t>г . Невинномысска </a:t>
            </a:r>
            <a:r>
              <a:rPr lang="ru-RU" sz="3200" b="1" i="1" dirty="0" smtClean="0">
                <a:solidFill>
                  <a:srgbClr val="FF0000"/>
                </a:solidFill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средняя </a:t>
            </a:r>
            <a:r>
              <a:rPr lang="ru-RU" sz="3200" b="1" i="1" dirty="0" smtClean="0">
                <a:solidFill>
                  <a:srgbClr val="FF0000"/>
                </a:solidFill>
              </a:rPr>
              <a:t>гр.№9 «ПОДСОЛНУШКИ»                     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229200"/>
            <a:ext cx="7560840" cy="1296144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4800" i="1" dirty="0" smtClean="0">
                <a:solidFill>
                  <a:srgbClr val="FF0000"/>
                </a:solidFill>
              </a:rPr>
              <a:t>    </a:t>
            </a:r>
            <a:r>
              <a:rPr lang="ru-RU" sz="3600" b="1" i="1" dirty="0" smtClean="0">
                <a:solidFill>
                  <a:srgbClr val="FF0000"/>
                </a:solidFill>
              </a:rPr>
              <a:t>Давайте знакомиться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9236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2345\Desktop\заче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7" y="764704"/>
            <a:ext cx="407084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345\Desktop\DSC06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50344"/>
            <a:ext cx="3672408" cy="24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2345\Desktop\DSC06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2" y="3450344"/>
            <a:ext cx="4279750" cy="24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2345\Desktop\DSC06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816424" cy="26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2345\Desktop\92366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12345\Desktop\DSCF7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1" y="3437620"/>
            <a:ext cx="4124227" cy="29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2345\Desktop\20150515_081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33" y="620688"/>
            <a:ext cx="3839175" cy="28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C:\Users\12345\Desktop\DSCF7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63" y="620688"/>
            <a:ext cx="3577649" cy="28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2345\Desktop\DSCF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01296"/>
            <a:ext cx="4104456" cy="30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2345\Desktop\92366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5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Свежий воздух нам полезен !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2345\Desktop\прогулка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8" y="1268760"/>
            <a:ext cx="363640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45\Desktop\DSCF7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62" y="1268761"/>
            <a:ext cx="415838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2345\Desktop\DSCF7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645024"/>
            <a:ext cx="3726490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2345\Desktop\он ж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81" y="3618914"/>
            <a:ext cx="4361722" cy="265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12345\Desktop\92366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" y="0"/>
            <a:ext cx="9143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69636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Пришло время отдыхать,      Сладко надо нам поспать.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12345\Desktop\DSCF7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0324"/>
            <a:ext cx="3888432" cy="39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345\Desktop\DSCF7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0324"/>
            <a:ext cx="3888432" cy="381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2345\Desktop\92366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праздники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2345\Desktop\осень 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-31755"/>
          <a:stretch/>
        </p:blipFill>
        <p:spPr bwMode="auto">
          <a:xfrm>
            <a:off x="755576" y="1340768"/>
            <a:ext cx="3816424" cy="59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345\Desktop\IMG_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9"/>
            <a:ext cx="403244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2345\Desktop\DSC06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03244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2345\Desktop\IMG_07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680"/>
            <a:ext cx="40324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2345\Desktop\92366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2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мамочки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2345\Desktop\наши мам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969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45\Desktop\9236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7"/>
            <a:ext cx="9144000" cy="70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папы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2345\Desktop\9uheggf 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048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2345\Desktop\9236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 любимый город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12345\Desktop\наш город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345\Desktop\9236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59228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Не волнуйтесь мамы,                    нам здесь хорошо!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7704856" cy="316835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00B050"/>
                </a:solidFill>
              </a:rPr>
              <a:t>Заходите в гости к нам                Очень рады будем вам !     </a:t>
            </a:r>
            <a:r>
              <a:rPr lang="ru-RU" sz="8000" b="1" i="1" dirty="0" smtClean="0">
                <a:solidFill>
                  <a:srgbClr val="FF0000"/>
                </a:solidFill>
              </a:rPr>
              <a:t>СПАСИБО!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12345\Desktop\92366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35157" cy="674136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</a:rPr>
              <a:t>Детский сад мой дом родной                   Я его люблю ,как свой.                      Дороги мне стены,                              </a:t>
            </a:r>
            <a:r>
              <a:rPr lang="ru-RU" sz="4000" b="1" i="1" dirty="0">
                <a:solidFill>
                  <a:srgbClr val="00B050"/>
                </a:solidFill>
              </a:rPr>
              <a:t> </a:t>
            </a:r>
            <a:r>
              <a:rPr lang="ru-RU" sz="4000" b="1" i="1" dirty="0" smtClean="0">
                <a:solidFill>
                  <a:srgbClr val="00B050"/>
                </a:solidFill>
              </a:rPr>
              <a:t> Дорог мне уют.                                              С каждым ранним солнышком                  В этот сад спешу.                                     Мы спешим в детский сад, </a:t>
            </a:r>
            <a:r>
              <a:rPr lang="ru-RU" sz="4000" b="1" i="1" dirty="0" smtClean="0">
                <a:solidFill>
                  <a:srgbClr val="00B050"/>
                </a:solidFill>
              </a:rPr>
              <a:t/>
            </a:r>
            <a:br>
              <a:rPr lang="ru-RU" sz="4000" b="1" i="1" dirty="0" smtClean="0">
                <a:solidFill>
                  <a:srgbClr val="00B050"/>
                </a:solidFill>
              </a:rPr>
            </a:br>
            <a:r>
              <a:rPr lang="ru-RU" sz="4000" b="1" i="1" dirty="0" smtClean="0">
                <a:solidFill>
                  <a:srgbClr val="00B050"/>
                </a:solidFill>
              </a:rPr>
              <a:t>чтоб </a:t>
            </a:r>
            <a:r>
              <a:rPr lang="ru-RU" sz="4000" b="1" i="1" dirty="0" smtClean="0">
                <a:solidFill>
                  <a:srgbClr val="00B050"/>
                </a:solidFill>
              </a:rPr>
              <a:t>увидеть там ребят!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Users\12345\Desktop\92366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" y="-3764"/>
            <a:ext cx="9135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6642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6700" b="1" i="1" dirty="0" smtClean="0">
                <a:solidFill>
                  <a:srgbClr val="FF0000"/>
                </a:solidFill>
              </a:rPr>
              <a:t>Добро пожаловать!</a:t>
            </a:r>
            <a:r>
              <a:rPr lang="ru-RU" dirty="0" smtClean="0"/>
              <a:t>                       </a:t>
            </a:r>
            <a:r>
              <a:rPr lang="ru-RU" sz="6000" b="1" i="1" dirty="0" smtClean="0">
                <a:solidFill>
                  <a:srgbClr val="FF0000"/>
                </a:solidFill>
              </a:rPr>
              <a:t>Наш девиз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3284984"/>
            <a:ext cx="7560840" cy="3024336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</a:rPr>
              <a:t>Мы дружные подсолнушки               Под солнышком живем.                      Играем, веселимся,                      танцуем и поем!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12345\Desktop\92366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12345\Desktop\призентация\визитка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-35610" r="691" b="35610"/>
          <a:stretch/>
        </p:blipFill>
        <p:spPr bwMode="auto">
          <a:xfrm>
            <a:off x="-279771" y="-3771800"/>
            <a:ext cx="9161625" cy="106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2345\Desktop\92366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98" y="0"/>
            <a:ext cx="97726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2345\Desktop\Подсолнух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49425"/>
            <a:ext cx="3794100" cy="34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2345\Desktop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2448272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799" y="5013176"/>
            <a:ext cx="7772400" cy="122413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rgbClr val="00B050"/>
                </a:solidFill>
              </a:rPr>
              <a:t>У нее для всех найдется и улыбка и привет.             </a:t>
            </a:r>
            <a:r>
              <a:rPr lang="ru-RU" sz="2000" i="1" dirty="0" smtClean="0">
                <a:solidFill>
                  <a:srgbClr val="00B050"/>
                </a:solidFill>
              </a:rPr>
              <a:t/>
            </a:r>
            <a:br>
              <a:rPr lang="ru-RU" sz="2000" i="1" dirty="0" smtClean="0">
                <a:solidFill>
                  <a:srgbClr val="00B050"/>
                </a:solidFill>
              </a:rPr>
            </a:br>
            <a:r>
              <a:rPr lang="ru-RU" sz="2000" i="1" dirty="0" smtClean="0">
                <a:solidFill>
                  <a:srgbClr val="00B050"/>
                </a:solidFill>
              </a:rPr>
              <a:t> </a:t>
            </a:r>
            <a:r>
              <a:rPr lang="ru-RU" sz="2000" i="1" dirty="0" smtClean="0">
                <a:solidFill>
                  <a:srgbClr val="00B050"/>
                </a:solidFill>
              </a:rPr>
              <a:t>На вопросы все ответит </a:t>
            </a:r>
            <a:r>
              <a:rPr lang="ru-RU" sz="2000" i="1" dirty="0" smtClean="0">
                <a:solidFill>
                  <a:srgbClr val="00B050"/>
                </a:solidFill>
              </a:rPr>
              <a:t/>
            </a:r>
            <a:br>
              <a:rPr lang="ru-RU" sz="2000" i="1" dirty="0" smtClean="0">
                <a:solidFill>
                  <a:srgbClr val="00B050"/>
                </a:solidFill>
              </a:rPr>
            </a:br>
            <a:r>
              <a:rPr lang="ru-RU" sz="2000" i="1" dirty="0" smtClean="0">
                <a:solidFill>
                  <a:srgbClr val="00B050"/>
                </a:solidFill>
              </a:rPr>
              <a:t>и </a:t>
            </a:r>
            <a:r>
              <a:rPr lang="ru-RU" sz="2000" i="1" dirty="0" smtClean="0">
                <a:solidFill>
                  <a:srgbClr val="00B050"/>
                </a:solidFill>
              </a:rPr>
              <a:t>полезный даст совет.</a:t>
            </a:r>
            <a:endParaRPr lang="ru-RU" sz="2000" i="1" dirty="0">
              <a:solidFill>
                <a:srgbClr val="00B05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9592" y="620688"/>
            <a:ext cx="7772400" cy="879499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6600" i="1" dirty="0" smtClean="0">
                <a:solidFill>
                  <a:srgbClr val="FF0000"/>
                </a:solidFill>
              </a:rPr>
              <a:t>Наши воспитатели</a:t>
            </a:r>
            <a:endParaRPr lang="ru-RU" sz="66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2345\Desktop\92366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00392" cy="936105"/>
          </a:xfrm>
          <a:solidFill>
            <a:srgbClr val="FFFF00"/>
          </a:solidFill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Наша няня просто класс!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5013176"/>
            <a:ext cx="7772400" cy="1500187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ru-RU" sz="3500" b="1" i="1" dirty="0" smtClean="0">
                <a:solidFill>
                  <a:srgbClr val="00B050"/>
                </a:solidFill>
              </a:rPr>
              <a:t>            ЧИСТОТА И БЛЕСК У НАС !                                     М           МОЕТ, ЧИСТИТ, ТРЕТ  И ТРЕТ…                       Н                 </a:t>
            </a:r>
            <a:r>
              <a:rPr lang="ru-RU" sz="3500" b="1" i="1" dirty="0">
                <a:solidFill>
                  <a:srgbClr val="00B050"/>
                </a:solidFill>
              </a:rPr>
              <a:t>Н</a:t>
            </a:r>
            <a:r>
              <a:rPr lang="ru-RU" sz="3500" b="1" i="1" dirty="0" smtClean="0">
                <a:solidFill>
                  <a:srgbClr val="00B050"/>
                </a:solidFill>
              </a:rPr>
              <a:t>ИКОГДА НЕ УСТАЕТ.  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Users\12345\Desktop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85969"/>
            <a:ext cx="2947798" cy="38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2345\Desktop\Подсолнухи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2959"/>
            <a:ext cx="4379615" cy="37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2345\Desktop\92366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5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57192"/>
            <a:ext cx="7739137" cy="11521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B050"/>
                </a:solidFill>
              </a:rPr>
              <a:t>          АХ,КАКАЯ  ВКУСНАЯ КАША                                                                                                                                             </a:t>
            </a:r>
            <a:r>
              <a:rPr lang="ru-RU" sz="3200" b="1" i="1" dirty="0" smtClean="0">
                <a:solidFill>
                  <a:srgbClr val="00B050"/>
                </a:solidFill>
              </a:rPr>
              <a:t>                  </a:t>
            </a:r>
            <a:r>
              <a:rPr lang="ru-RU" sz="3200" b="1" i="1" dirty="0" smtClean="0">
                <a:solidFill>
                  <a:srgbClr val="00B050"/>
                </a:solidFill>
              </a:rPr>
              <a:t>в</a:t>
            </a:r>
            <a:r>
              <a:rPr lang="ru-RU" sz="3200" i="1" dirty="0">
                <a:solidFill>
                  <a:srgbClr val="00B050"/>
                </a:solidFill>
              </a:rPr>
              <a:t> </a:t>
            </a:r>
            <a:r>
              <a:rPr lang="ru-RU" sz="3200" b="1" i="1" dirty="0" err="1" smtClean="0">
                <a:solidFill>
                  <a:srgbClr val="00B050"/>
                </a:solidFill>
              </a:rPr>
              <a:t>нАШЕМ</a:t>
            </a:r>
            <a:r>
              <a:rPr lang="ru-RU" sz="3200" b="1" i="1" dirty="0" smtClean="0">
                <a:solidFill>
                  <a:srgbClr val="00B050"/>
                </a:solidFill>
              </a:rPr>
              <a:t> САДУ !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12345\Desktop\призентация\DSC06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66204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45\Desktop\призентация\DSC06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5" y="1556792"/>
            <a:ext cx="45547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5800" y="476672"/>
            <a:ext cx="784664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B050"/>
                </a:solidFill>
              </a:rPr>
              <a:t>ВКУСНО ЗДЕСЬ ГОТОВЯТ НАМ.        СПАСИБО НАШИМ  ПОВАРАМ.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12345\Desktop\92366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05" y="0"/>
            <a:ext cx="9276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2345\Desktop\20150515_08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8" y="309694"/>
            <a:ext cx="3841296" cy="29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45\Desktop\20150515_080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03" y="3333389"/>
            <a:ext cx="4009661" cy="29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2345\Desktop\20150515_081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8" y="3180897"/>
            <a:ext cx="38937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45\Desktop\20150515_081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54" y="236875"/>
            <a:ext cx="4331875" cy="31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92366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7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\Desktop\DSCF7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0" y="1464320"/>
            <a:ext cx="4055562" cy="26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45\Desktop\DSCF7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1" y="3861049"/>
            <a:ext cx="4216939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45\Desktop\12 04 15 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2" y="1258527"/>
            <a:ext cx="4240716" cy="31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Закаляемся, спортом занимаемся!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5" y="-5583204"/>
            <a:ext cx="9144000" cy="55892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C:\Users\12345\Desktop\12 04 15 1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-50246" r="-439" b="50246"/>
          <a:stretch/>
        </p:blipFill>
        <p:spPr bwMode="auto">
          <a:xfrm>
            <a:off x="4719088" y="1097360"/>
            <a:ext cx="4183280" cy="5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2345\Desktop\92366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1"/>
            <a:ext cx="9284443" cy="68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168</Words>
  <Application>Microsoft Office PowerPoint</Application>
  <PresentationFormat>Экран (4:3)</PresentationFormat>
  <Paragraphs>21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МБДОУ №47 «РОДНИЧОК»                   г . Невинномысска  средняя гр.№9 «ПОДСОЛНУШКИ»                      </vt:lpstr>
      <vt:lpstr>Детский сад мой дом родной                   Я его люблю ,как свой.                      Дороги мне стены,                                Дорог мне уют.                                              С каждым ранним солнышком                  В этот сад спешу.                                     Мы спешим в детский сад,  чтоб увидеть там ребят!</vt:lpstr>
      <vt:lpstr>Добро пожаловать!                       Наш девиз</vt:lpstr>
      <vt:lpstr>Презентация PowerPoint</vt:lpstr>
      <vt:lpstr>У нее для всех найдется и улыбка и привет.               На вопросы все ответит  и полезный даст совет.</vt:lpstr>
      <vt:lpstr>Наша няня просто класс!</vt:lpstr>
      <vt:lpstr>          АХ,КАКАЯ  ВКУСНАЯ КАША                                                                                                                                                               в нАШЕМ САДУ !</vt:lpstr>
      <vt:lpstr>Презентация PowerPoint</vt:lpstr>
      <vt:lpstr>Закаляемся, спортом занимаемся!</vt:lpstr>
      <vt:lpstr>Презентация PowerPoint</vt:lpstr>
      <vt:lpstr>Презентация PowerPoint</vt:lpstr>
      <vt:lpstr>Свежий воздух нам полезен !</vt:lpstr>
      <vt:lpstr>Пришло время отдыхать,      Сладко надо нам поспать.</vt:lpstr>
      <vt:lpstr>Наши праздники</vt:lpstr>
      <vt:lpstr>Наши мамочки</vt:lpstr>
      <vt:lpstr>Наши папы</vt:lpstr>
      <vt:lpstr>Наш любимый город</vt:lpstr>
      <vt:lpstr>Не волнуйтесь мамы,                    нам здесь хорошо!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12345</dc:creator>
  <cp:lastModifiedBy>Администратор</cp:lastModifiedBy>
  <cp:revision>69</cp:revision>
  <dcterms:created xsi:type="dcterms:W3CDTF">2015-05-11T15:57:43Z</dcterms:created>
  <dcterms:modified xsi:type="dcterms:W3CDTF">2015-05-21T11:05:36Z</dcterms:modified>
</cp:coreProperties>
</file>