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988AF-D94A-483B-A674-2F33DCDEF7E8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5E9E-5D99-4DC6-96E9-C6916E294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988AF-D94A-483B-A674-2F33DCDEF7E8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5E9E-5D99-4DC6-96E9-C6916E294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988AF-D94A-483B-A674-2F33DCDEF7E8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5E9E-5D99-4DC6-96E9-C6916E294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988AF-D94A-483B-A674-2F33DCDEF7E8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5E9E-5D99-4DC6-96E9-C6916E294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988AF-D94A-483B-A674-2F33DCDEF7E8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5E9E-5D99-4DC6-96E9-C6916E294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988AF-D94A-483B-A674-2F33DCDEF7E8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5E9E-5D99-4DC6-96E9-C6916E294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988AF-D94A-483B-A674-2F33DCDEF7E8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5E9E-5D99-4DC6-96E9-C6916E294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988AF-D94A-483B-A674-2F33DCDEF7E8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5E9E-5D99-4DC6-96E9-C6916E294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988AF-D94A-483B-A674-2F33DCDEF7E8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5E9E-5D99-4DC6-96E9-C6916E294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988AF-D94A-483B-A674-2F33DCDEF7E8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5E9E-5D99-4DC6-96E9-C6916E294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988AF-D94A-483B-A674-2F33DCDEF7E8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A5E9E-5D99-4DC6-96E9-C6916E294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988AF-D94A-483B-A674-2F33DCDEF7E8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A5E9E-5D99-4DC6-96E9-C6916E2942D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029604" cy="1198485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Группа «Вишенка»</a:t>
            </a:r>
            <a:endParaRPr lang="ru-RU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3929066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10443" y="1193012"/>
            <a:ext cx="51498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Arial Black" pitchFamily="34" charset="0"/>
              </a:rPr>
              <a:t>Расцветают вишни каждый год в саду.</a:t>
            </a:r>
            <a:endParaRPr lang="ru-RU" dirty="0" smtClean="0">
              <a:latin typeface="Arial Black" pitchFamily="34" charset="0"/>
            </a:endParaRPr>
          </a:p>
          <a:p>
            <a:r>
              <a:rPr lang="ru-RU" b="1" i="1" dirty="0" smtClean="0">
                <a:latin typeface="Arial Black" pitchFamily="34" charset="0"/>
              </a:rPr>
              <a:t>Ну, а в нашей «Вишенке» все дети на виду.</a:t>
            </a:r>
            <a:endParaRPr lang="ru-RU" dirty="0" smtClean="0">
              <a:latin typeface="Arial Black" pitchFamily="34" charset="0"/>
            </a:endParaRPr>
          </a:p>
          <a:p>
            <a:r>
              <a:rPr lang="ru-RU" b="1" i="1" dirty="0" smtClean="0">
                <a:latin typeface="Arial Black" pitchFamily="34" charset="0"/>
              </a:rPr>
              <a:t>Словно чудо – вишенки малыши растут,</a:t>
            </a:r>
            <a:endParaRPr lang="ru-RU" dirty="0" smtClean="0">
              <a:latin typeface="Arial Black" pitchFamily="34" charset="0"/>
            </a:endParaRPr>
          </a:p>
          <a:p>
            <a:r>
              <a:rPr lang="ru-RU" b="1" i="1" dirty="0" smtClean="0">
                <a:latin typeface="Arial Black" pitchFamily="34" charset="0"/>
              </a:rPr>
              <a:t>Расцветают, дружат, весело живут.</a:t>
            </a:r>
            <a:endParaRPr lang="ru-RU" dirty="0" smtClean="0">
              <a:latin typeface="Arial Black" pitchFamily="34" charset="0"/>
            </a:endParaRPr>
          </a:p>
          <a:p>
            <a:r>
              <a:rPr lang="ru-RU" b="1" i="1" dirty="0" smtClean="0">
                <a:latin typeface="Arial Black" pitchFamily="34" charset="0"/>
              </a:rPr>
              <a:t>Заглянуть к нам в гости приглашаем всех.</a:t>
            </a:r>
            <a:endParaRPr lang="ru-RU" dirty="0" smtClean="0">
              <a:latin typeface="Arial Black" pitchFamily="34" charset="0"/>
            </a:endParaRPr>
          </a:p>
          <a:p>
            <a:r>
              <a:rPr lang="ru-RU" b="1" i="1" dirty="0" smtClean="0">
                <a:latin typeface="Arial Black" pitchFamily="34" charset="0"/>
              </a:rPr>
              <a:t>Мы расскажем и покажем, в чём имеем мы успех.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6" name="Рисунок 5" descr="C:\Users\001\Desktop\23 февраля2015\P10507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357694"/>
            <a:ext cx="270602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001\Desktop\uytfg.251x251.jpg"/>
          <p:cNvPicPr/>
          <p:nvPr/>
        </p:nvPicPr>
        <p:blipFill>
          <a:blip r:embed="rId4" cstate="print"/>
          <a:srcRect b="9960"/>
          <a:stretch>
            <a:fillRect/>
          </a:stretch>
        </p:blipFill>
        <p:spPr bwMode="auto">
          <a:xfrm>
            <a:off x="34427" y="1327460"/>
            <a:ext cx="3217956" cy="319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001\Desktop\23 февраля2015\P10507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500570"/>
            <a:ext cx="2857520" cy="199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8 марта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273050"/>
            <a:ext cx="5929322" cy="5853113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ru-RU" sz="3600" dirty="0" smtClean="0">
                <a:latin typeface="Arial Black" pitchFamily="34" charset="0"/>
              </a:rPr>
              <a:t>      </a:t>
            </a: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С </a:t>
            </a: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5 по 7марта 2015года  в нашем детском саду прошли  мероприятия, посвященные первому весеннему празднику – Международному женскому дню 8 марта. </a:t>
            </a:r>
            <a:endParaRPr lang="ru-RU" sz="6400" dirty="0" smtClean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Arial Black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sz="64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      </a:t>
            </a: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На </a:t>
            </a: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праздник были приглашены мамы, бабушки, сестры. В преддверии замечательного праздника дети читали стихи, пели песни, частушки, танцевали, играли в национальные подвижные игры. </a:t>
            </a:r>
            <a:endParaRPr lang="ru-RU" sz="6400" dirty="0" smtClean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Arial Black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      Одним </a:t>
            </a: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словом, можно сказать, что праздник доставил удовольствие и большим, и малым. </a:t>
            </a:r>
            <a:endParaRPr lang="ru-RU" sz="6400" dirty="0" smtClean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Arial Black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С первой капелью, с последней </a:t>
            </a: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метелью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С праздником юной весны</a:t>
            </a: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!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Вас поздравляем, сердечно желаем</a:t>
            </a: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: </a:t>
            </a:r>
            <a:r>
              <a:rPr lang="ru-RU" sz="6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Счастья, здоровья, удач, красоты!</a:t>
            </a:r>
          </a:p>
          <a:p>
            <a:pPr marL="0" indent="0">
              <a:buNone/>
            </a:pP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5" name="Рисунок 4" descr="C:\Users\001\Desktop\23 февраля2015\Фото47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928802"/>
            <a:ext cx="278608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540"/>
            <a:ext cx="9256720" cy="694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Users\001\Desktop\23 февраля2015\Фото47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85728"/>
            <a:ext cx="1704975" cy="230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001\Desktop\23 февраля2015\Фото47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7166"/>
            <a:ext cx="1724025" cy="229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001\Desktop\23 февраля2015\Фото47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57166"/>
            <a:ext cx="1674189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001\Desktop\23 февраля2015\Фото47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071810"/>
            <a:ext cx="183874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001\Desktop\23 февраля2015\Фото473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4" y="3000372"/>
            <a:ext cx="1817282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001\Desktop\23 февраля2015\Фото473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357167"/>
            <a:ext cx="186613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001\Desktop\23 февраля2015\Фото474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9124" y="2928934"/>
            <a:ext cx="1845901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001\Desktop\23 февраля2015\Фото4769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3702" y="3000372"/>
            <a:ext cx="1795819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640"/>
            <a:ext cx="9395520" cy="70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467544" y="128386"/>
            <a:ext cx="8352928" cy="6032421"/>
          </a:xfrm>
          <a:prstGeom prst="rect">
            <a:avLst/>
          </a:prstGeom>
          <a:solidFill>
            <a:srgbClr val="FFFDF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kumimoji="0" lang="ru-RU" sz="1800" b="1" i="0" u="sng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Основы </a:t>
            </a:r>
            <a:r>
              <a:rPr kumimoji="0" lang="ru-RU" sz="1800" b="1" i="0" u="sng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познавательного развития дошкольников</a:t>
            </a:r>
            <a:r>
              <a:rPr kumimoji="0" lang="ru-RU" sz="1800" b="1" i="0" u="sng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    Познавательное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развитие – одно из важнейших направлений в работе с детьми дошкольного возраста. В дошкольном детстве благодаря познавательной активности  у детей формируется самое главное – образ мира – представление об окружающей их действительности и о самих себе. И одним из средств в построении этой картины окружающей действительности является культура.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             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      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. С. Лихачев писал: «Русский народ не должен терять своего нравственного авторитета среди других народов – авторитета достойно завоеванного русским искусством, литературой. Мы не должны забывать о своем культурном прошлом, о наших памятниках, литературе, языке, живописи… национальные отличия сохранятся и в 21 веке, если мы будем озабочены воспитанием душ, а не только передачей знаний». Именно родная культура должна найти дорогу к сердцу, душе ребенка и лежать в основе его личности. В 2014 – 2015гг дети нашей группы посетили выставки наших земляков – художников пейзажистов Е.С.Плетнева и А.С.Бабича, выставку декоративно – прикладного искусства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Жостовские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подносы», «Планета обезьян», «Край ,ты мой ,казачий».Посещение библиотеки «Семейного чтения» по теме  «Детские писатели», встреча с преподавателями музыкальной школы№2.</a:t>
            </a: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Users\001\Desktop\23 февраля2015\P10507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2731436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001\Desktop\23 февраля2015\P10507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85728"/>
            <a:ext cx="2603846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001\Desktop\23 февраля2015\P105077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57166"/>
            <a:ext cx="2661376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001\Desktop\23 февраля2015\P105079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428868"/>
            <a:ext cx="2693323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001\Desktop\23 февраля2015\Фото479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2428868"/>
            <a:ext cx="2700977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001\Desktop\23 февраля2015\Фото481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2428868"/>
            <a:ext cx="264320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001\Desktop\23 февраля2015\Фото483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2143140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001\Desktop\23 февраля2015\Фото484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14678" y="4572008"/>
            <a:ext cx="268829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001\Desktop\23 февраля2015\Фото484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72198" y="4643446"/>
            <a:ext cx="2657475" cy="199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G:\фотки печать\P10504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486933"/>
            <a:ext cx="2655721" cy="188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фотки печать\P105045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7420" y="2264947"/>
            <a:ext cx="2592288" cy="196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фотки печать\P10504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567483"/>
            <a:ext cx="2520280" cy="185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фотки печать\P105044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2439" y="66643"/>
            <a:ext cx="2672049" cy="206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001\Desktop\мамины\музей 14\P105035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4592807"/>
            <a:ext cx="2483532" cy="184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001\Desktop\мамины\музей 14\P105036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32351" y="4581128"/>
            <a:ext cx="2439565" cy="185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29600" cy="1143000"/>
          </a:xfrm>
        </p:spPr>
        <p:txBody>
          <a:bodyPr/>
          <a:lstStyle/>
          <a:p>
            <a:r>
              <a:rPr lang="ru-RU" b="1" i="1" u="sng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 «Очумелые ручки»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5" name="Содержимое 4" descr="C:\Users\001\Desktop\23 февраля2015\Фото4630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5527"/>
            <a:ext cx="4038600" cy="303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001\Desktop\23 февраля2015\Фото4631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345527"/>
            <a:ext cx="4038600" cy="303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" y="0"/>
            <a:ext cx="9169423" cy="68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Users\001\Desktop\23 февраля2015\Фото46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347" y="995220"/>
            <a:ext cx="2700974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001\Desktop\23 февраля2015\Фото46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8667" y="995462"/>
            <a:ext cx="2700655" cy="202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001\Desktop\23 февраля2015\Фото4667 - копия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500042"/>
            <a:ext cx="2268026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001\Desktop\23 февраля2015\Фото467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956" y="3519467"/>
            <a:ext cx="2273756" cy="302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001\Desktop\23 февраля2015\Фото466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3480558"/>
            <a:ext cx="2305050" cy="306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001\Desktop\23 февраля2015\Фото467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4089067"/>
            <a:ext cx="2915290" cy="245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Users\001\Desktop\23 февраля2015\Фото48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2071702" cy="29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001\Desktop\23 февраля2015\Фото47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57167"/>
            <a:ext cx="221457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001\Desktop\23 февраля2015\Фото469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764359" y="3236113"/>
            <a:ext cx="2543184" cy="350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001\Desktop\23 февраля2015\Фото469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464976" y="-250057"/>
            <a:ext cx="250033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001\Desktop\23 февраля2015\Фото468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4852987" y="2790823"/>
            <a:ext cx="2986093" cy="411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Users\001\Desktop\23 февраля2015\Фото46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044891"/>
            <a:ext cx="23574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001\Desktop\23 февраля2015\Фото47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6661" y="357167"/>
            <a:ext cx="2143140" cy="27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001\Desktop\23 февраля2015\Фото469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5145" y="298272"/>
            <a:ext cx="200026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001\Desktop\23 февраля2015\Фото469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2992883" y="3639963"/>
            <a:ext cx="2605834" cy="304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001\Desktop\23 февраля2015\Фото469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86507" y="3402213"/>
            <a:ext cx="262890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Users\001\Desktop\23 февраля2015\Фото46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228601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001\Desktop\23 февраля2015\Фото46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85728"/>
            <a:ext cx="221457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001\Desktop\23 февраля2015\Фото46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214290"/>
            <a:ext cx="2357454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001\Desktop\23 февраля2015\Фото487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500438"/>
            <a:ext cx="2643206" cy="314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001\Desktop\23 февраля2015\Фото487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3357562"/>
            <a:ext cx="248602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001\Desktop\23 февраля2015\Фото487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3429000"/>
            <a:ext cx="2486026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Девиз группы: Вишенка, вишенка  </a:t>
            </a:r>
            <a:br>
              <a:rPr lang="ru-RU" sz="22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                          Мы твои цветы!</a:t>
            </a:r>
            <a:br>
              <a:rPr lang="ru-RU" sz="22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                          Вырасти красивыми </a:t>
            </a:r>
            <a:br>
              <a:rPr lang="ru-RU" sz="22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</a:br>
            <a:r>
              <a:rPr lang="ru-RU" sz="22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                          Нам поможешь ты!</a:t>
            </a:r>
            <a:br>
              <a:rPr lang="ru-RU" sz="22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</a:br>
            <a:endParaRPr lang="ru-RU" sz="22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772816"/>
            <a:ext cx="8712968" cy="4680520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rgbClr val="00B050"/>
              </a:solidFill>
              <a:latin typeface="Arial Black" pitchFamily="34" charset="0"/>
            </a:endParaRPr>
          </a:p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Ребятишки очень рады в группу «Вишенка» ходить, </a:t>
            </a:r>
          </a:p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Там тепло, заботу, ласку, любят взрослые дарить!</a:t>
            </a:r>
          </a:p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Там игрушки стоят, дожидаются ребят, </a:t>
            </a:r>
          </a:p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Там картины на стене и цветочки на окне!</a:t>
            </a:r>
          </a:p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Ждут и сказка, и рассказ, удивляют всегда нас!</a:t>
            </a:r>
          </a:p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Мы в театре все играм, как артисты выступаем! </a:t>
            </a:r>
          </a:p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С пением, рисование, лепкой дружат дети очень крепко! </a:t>
            </a:r>
          </a:p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Наша группа просто КЛАД! </a:t>
            </a:r>
          </a:p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Такой группе рад весь сад!</a:t>
            </a:r>
          </a:p>
          <a:p>
            <a:endParaRPr lang="ru-RU" dirty="0" smtClean="0">
              <a:solidFill>
                <a:srgbClr val="00B050"/>
              </a:solidFill>
              <a:latin typeface="Arial Black" pitchFamily="34" charset="0"/>
            </a:endParaRPr>
          </a:p>
          <a:p>
            <a:endParaRPr lang="ru-RU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6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Users\001\Desktop\23 февраля2015\Фото45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255746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001\Desktop\23 февраля2015\Фото45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85728"/>
            <a:ext cx="271464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001\Desktop\23 февраля2015\Фото46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14290"/>
            <a:ext cx="264320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001\Desktop\23 февраля2015\Фото46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524248"/>
            <a:ext cx="2557464" cy="333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001\Desktop\23 февраля2015\Фото459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571876"/>
            <a:ext cx="227171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001\Desktop\23 февраля2015\Фото459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3643314"/>
            <a:ext cx="2414588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kumimoji="0" lang="ru-RU" sz="2800" b="1" i="0" u="sng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Где интересная игра, там очень рада детвора!</a:t>
            </a:r>
            <a:r>
              <a:rPr kumimoji="0" lang="ru-RU" sz="28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28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2800" b="0" i="0" u="none" strike="noStrike" cap="none" normalizeH="0" baseline="0" dirty="0" smtClean="0">
              <a:ln>
                <a:solidFill>
                  <a:schemeClr val="tx1"/>
                </a:solidFill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C:\Users\001\Desktop\23 февраля2015\Фото4452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872" y="1600200"/>
            <a:ext cx="34012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001\Desktop\23 февраля2015\Фото4476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6872" y="1600200"/>
            <a:ext cx="34012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C:\Users\001\Desktop\23 февраля2015\Фото4614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204864"/>
            <a:ext cx="4104456" cy="414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G:\фотки печать\Фото4511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33971" y="1610845"/>
            <a:ext cx="450059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Users\001\Desktop\23 февраля2015\Фото46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85728"/>
            <a:ext cx="1574023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001\Desktop\23 февраля2015\Фото46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642918"/>
            <a:ext cx="2143026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001\Desktop\23 февраля2015\Фото464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57166"/>
            <a:ext cx="160264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001\Desktop\23 февраля2015\Фото468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357562"/>
            <a:ext cx="192882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001\Desktop\23 февраля2015\Фото484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3500438"/>
            <a:ext cx="214314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001\Desktop\23 февраля2015\Фото468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3571876"/>
            <a:ext cx="185738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А у нас сегодня праздник!</a:t>
            </a: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/>
            </a:r>
            <a:br>
              <a:rPr lang="ru-RU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</a:br>
            <a:r>
              <a:rPr lang="ru-RU" sz="27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30 ноября  - День Матери. Дети подарили мамам и бабушкам незабываемый праздник. Все артисты очень старались, звучали стихи, песни.  </a:t>
            </a:r>
          </a:p>
        </p:txBody>
      </p:sp>
      <p:pic>
        <p:nvPicPr>
          <p:cNvPr id="5" name="Содержимое 4" descr="G:\6 группа День матери\006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564904"/>
            <a:ext cx="4038600" cy="2740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G:\6 группа День матери\012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933056"/>
            <a:ext cx="4038600" cy="266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G:\6 группа День матери\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14290"/>
            <a:ext cx="2876550" cy="208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6 группа День матери\0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2876550" cy="213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6 группа День матери\0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357430"/>
            <a:ext cx="2876550" cy="207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6 группа День матери\0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2357431"/>
            <a:ext cx="2809875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6 группа День матери\00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214290"/>
            <a:ext cx="268131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6 группа День матери\00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2428869"/>
            <a:ext cx="2733675" cy="20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6 группа День матери\00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4480186"/>
            <a:ext cx="2643206" cy="202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6 группа День матери\01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28926" y="4500570"/>
            <a:ext cx="3058337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G:\6 группа День матери\014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72198" y="4572008"/>
            <a:ext cx="2645794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5" y="0"/>
            <a:ext cx="9192005" cy="689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23 февраля  - День защитника Отечества.</a:t>
            </a:r>
          </a:p>
        </p:txBody>
      </p:sp>
      <p:pic>
        <p:nvPicPr>
          <p:cNvPr id="5" name="Содержимое 4" descr="C:\Users\001\Desktop\23 февраля2015\P1050761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924944"/>
            <a:ext cx="4038600" cy="252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001\Desktop\23 февраля2015\P1050738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12703"/>
            <a:ext cx="4038600" cy="264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1365482105_3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C:\Users\001\Desktop\23 февраля2015\P10507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85728"/>
            <a:ext cx="2682769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001\Desktop\23 февраля2015\P10507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52736"/>
            <a:ext cx="2876550" cy="218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001\Desktop\23 февраля2015\P10507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1352" y="1381103"/>
            <a:ext cx="275046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001\Desktop\23 февраля2015\P10507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108209"/>
            <a:ext cx="278608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001\Desktop\23 февраля2015\P105075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3407684"/>
            <a:ext cx="264320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001\Desktop\23 февраля2015\P105075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3261" y="4108209"/>
            <a:ext cx="278608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480</Words>
  <Application>Microsoft Office PowerPoint</Application>
  <PresentationFormat>Экран (4:3)</PresentationFormat>
  <Paragraphs>37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Группа «Вишенка»</vt:lpstr>
      <vt:lpstr>Девиз группы: Вишенка, вишенка                             Мы твои цветы!                           Вырасти красивыми                            Нам поможешь ты! </vt:lpstr>
      <vt:lpstr>Где интересная игра, там очень рада детвора! </vt:lpstr>
      <vt:lpstr>Презентация PowerPoint</vt:lpstr>
      <vt:lpstr>Презентация PowerPoint</vt:lpstr>
      <vt:lpstr>А у нас сегодня праздник! 30 ноября  - День Матери. Дети подарили мамам и бабушкам незабываемый праздник. Все артисты очень старались, звучали стихи, песни.  </vt:lpstr>
      <vt:lpstr>Презентация PowerPoint</vt:lpstr>
      <vt:lpstr>23 февраля  - День защитника Отечества.</vt:lpstr>
      <vt:lpstr>Презентация PowerPoint</vt:lpstr>
      <vt:lpstr>8 марта</vt:lpstr>
      <vt:lpstr>Презентация PowerPoint</vt:lpstr>
      <vt:lpstr>Презентация PowerPoint</vt:lpstr>
      <vt:lpstr>Презентация PowerPoint</vt:lpstr>
      <vt:lpstr>Презентация PowerPoint</vt:lpstr>
      <vt:lpstr> «Очумелые ручки»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«Вишенка»</dc:title>
  <dc:creator>001</dc:creator>
  <cp:lastModifiedBy>Администратор</cp:lastModifiedBy>
  <cp:revision>13</cp:revision>
  <cp:lastPrinted>2015-05-18T10:20:12Z</cp:lastPrinted>
  <dcterms:created xsi:type="dcterms:W3CDTF">2015-05-18T06:19:16Z</dcterms:created>
  <dcterms:modified xsi:type="dcterms:W3CDTF">2015-05-18T10:42:58Z</dcterms:modified>
</cp:coreProperties>
</file>