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302" r:id="rId2"/>
    <p:sldId id="325" r:id="rId3"/>
    <p:sldId id="327" r:id="rId4"/>
    <p:sldId id="326" r:id="rId5"/>
    <p:sldId id="307" r:id="rId6"/>
    <p:sldId id="294" r:id="rId7"/>
    <p:sldId id="311" r:id="rId8"/>
    <p:sldId id="295" r:id="rId9"/>
    <p:sldId id="308" r:id="rId10"/>
    <p:sldId id="314" r:id="rId11"/>
    <p:sldId id="316" r:id="rId12"/>
    <p:sldId id="318" r:id="rId13"/>
    <p:sldId id="329" r:id="rId14"/>
    <p:sldId id="328" r:id="rId15"/>
    <p:sldId id="321" r:id="rId16"/>
    <p:sldId id="324" r:id="rId17"/>
    <p:sldId id="312" r:id="rId18"/>
    <p:sldId id="331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9" autoAdjust="0"/>
    <p:restoredTop sz="94660"/>
  </p:normalViewPr>
  <p:slideViewPr>
    <p:cSldViewPr>
      <p:cViewPr>
        <p:scale>
          <a:sx n="70" d="100"/>
          <a:sy n="70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D54EEF-E17D-4418-BABC-0E299D9B3E34}" type="datetimeFigureOut">
              <a:rPr lang="ru-RU" smtClean="0"/>
              <a:pPr/>
              <a:t>07.05.2015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CE4D23-AECE-4906-B3B1-D7CAF6583C3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Компания &quot;Детский сад 15 / Родничок, МДОУ&quot;, г. Ярославль - Ярославская справочн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84" y="0"/>
            <a:ext cx="915348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1988840"/>
            <a:ext cx="63367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города Невинномысска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39" y="188641"/>
            <a:ext cx="75608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Фото-экскурсия по детскому саду </a:t>
            </a:r>
            <a:endParaRPr lang="ru-RU" sz="4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52320" y="908720"/>
            <a:ext cx="1368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№ 47 </a:t>
            </a:r>
            <a:endParaRPr lang="ru-RU" sz="4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16832"/>
            <a:ext cx="3296919" cy="247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99592" y="260648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Но когда пройдет обед, будем мы во сне сопеть.</a:t>
            </a:r>
          </a:p>
          <a:p>
            <a:pPr algn="ctr"/>
            <a:r>
              <a:rPr lang="ru-RU" sz="2400" dirty="0" smtClean="0"/>
              <a:t>Быстро детский сон промчится, может что -то и приснится.</a:t>
            </a:r>
          </a:p>
          <a:p>
            <a:pPr algn="ctr"/>
            <a:r>
              <a:rPr lang="ru-RU" sz="2400" dirty="0" smtClean="0"/>
              <a:t>Будем снова просыпаться, одеваться, заниматься.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772816"/>
            <a:ext cx="3477289" cy="260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430754"/>
            <a:ext cx="3236225" cy="242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2656"/>
            <a:ext cx="3741121" cy="280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84984"/>
            <a:ext cx="4136960" cy="310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39552" y="404664"/>
            <a:ext cx="6318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Играть мы любим очень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Вы знаете друзья!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Без игр прожить на свете,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Никак нельзя.</a:t>
            </a:r>
            <a:endParaRPr lang="ru-RU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84984"/>
            <a:ext cx="4048129" cy="303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04864"/>
            <a:ext cx="4040952" cy="303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827584" y="620688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Любим мы не только бегать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веселиться и играть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Кроме этого мы любим стенгазеты рисовать. </a:t>
            </a:r>
            <a:endParaRPr lang="ru-RU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33056"/>
            <a:ext cx="3620412" cy="271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708920"/>
            <a:ext cx="4136961" cy="310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4040942" cy="303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043608" y="33265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Любим мы эксперименты и природу познавать.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560915" cy="267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61048"/>
            <a:ext cx="3512888" cy="263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uchportal.ru/_ld/532/452817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531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1196752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Солнце скрылось за домами,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Покидаем детский сад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рассказываю маме про  себя и про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ребят: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мы хором песни пели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играли мы в игру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мы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пили,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мы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ели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читали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нам в саду.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рассказываю честно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подробно обо всем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Знаю,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маме интересно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Знать о том как мы живем.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17578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212976"/>
            <a:ext cx="355529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492896"/>
            <a:ext cx="2349138" cy="417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76672"/>
            <a:ext cx="3099623" cy="17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417578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2976"/>
            <a:ext cx="4448782" cy="33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548680"/>
            <a:ext cx="38608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6032" y="3645024"/>
            <a:ext cx="3848937" cy="288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шаблоны презентаций для защиты диссер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шаблоны презентаций для защиты диссер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0"/>
            <a:ext cx="7416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r"/>
            <a:r>
              <a:rPr lang="ru-RU" sz="2800" dirty="0" smtClean="0"/>
              <a:t>Над простором родничка</a:t>
            </a:r>
          </a:p>
          <a:p>
            <a:pPr algn="r"/>
            <a:r>
              <a:rPr lang="ru-RU" sz="2800" dirty="0" smtClean="0"/>
              <a:t>Слышен шелест камыша,</a:t>
            </a:r>
          </a:p>
          <a:p>
            <a:pPr algn="r"/>
            <a:r>
              <a:rPr lang="ru-RU" sz="2800" dirty="0" smtClean="0"/>
              <a:t>Родничок там голубой</a:t>
            </a:r>
          </a:p>
          <a:p>
            <a:pPr algn="r"/>
            <a:r>
              <a:rPr lang="ru-RU" sz="2800" dirty="0" smtClean="0"/>
              <a:t>Детский сад наш дорогой.</a:t>
            </a:r>
          </a:p>
          <a:p>
            <a:pPr algn="r"/>
            <a:r>
              <a:rPr lang="ru-RU" sz="2800" dirty="0" smtClean="0"/>
              <a:t>Здесь играем и поем</a:t>
            </a:r>
          </a:p>
          <a:p>
            <a:pPr algn="r"/>
            <a:r>
              <a:rPr lang="ru-RU" sz="2800" dirty="0" smtClean="0"/>
              <a:t>Дружно, весело живем.</a:t>
            </a:r>
          </a:p>
          <a:p>
            <a:pPr algn="r"/>
            <a:r>
              <a:rPr lang="ru-RU" sz="2800" dirty="0" smtClean="0"/>
              <a:t>Скоро в школу мы пойдём!</a:t>
            </a:r>
            <a:endParaRPr lang="ru-RU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343328" cy="32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4304951" cy="242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60648"/>
            <a:ext cx="4044288" cy="22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4942515" cy="370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4355976" cy="326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НАШ ДЕТСКИЙ 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52928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Презентацию составила воспитатель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высшей категории МБДОУ ЦРР №47  «Родничок»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г. Невинномысска, Ставропольского края: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Палей Ольга Николаевна.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mistergid.ru/image/upload/2011-08-07/330026694634_ac6eb0454d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flipH="1">
            <a:off x="7092278" y="2132856"/>
            <a:ext cx="14401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№ 5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садик\IMG_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5244075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Ягоды годжи презентация отчета летнего лагеря солнышко Худеем вместе!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1466"/>
            <a:ext cx="9144000" cy="70416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1052736"/>
            <a:ext cx="63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Семь часов - пора вставать и кроватку заправлять.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Зубы чистить, умываться, чай попить и одеваться.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Выходить пора нам в срок - не опоздать бы в "Родничок".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Раз, два, три, четыре, пять - мы шагаем в детский сад.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Бесплатный онлайн телефонный справочник таганро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980729"/>
            <a:ext cx="40324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Воспитатели нас ждут,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пользой время проведут: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Палей Ольга Николаевна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Егоркина Татьяна Васильевна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садик\IMG_2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92896"/>
            <a:ext cx="1883701" cy="1412776"/>
          </a:xfrm>
          <a:prstGeom prst="rect">
            <a:avLst/>
          </a:prstGeom>
          <a:noFill/>
        </p:spPr>
      </p:pic>
      <p:pic>
        <p:nvPicPr>
          <p:cNvPr id="2051" name="Picture 3" descr="C:\Users\User\Desktop\садик\IMG_2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293096"/>
            <a:ext cx="2171733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http://2.bp.blogspot.com/-RbLJNDfj5Y4/UoJxiufwslI/AAAAAAAAAxo/DEQMlS4ibKc/s1600/%D0%BF%D0%BE%D0%B7%D0%BD%D0%B0%D0%BA%D0%BE%D0%BC%D0%B8%D0%BC%D1%81%D1%8F+%D0%BF%D0%BE%D0%B1%D0%BB%D0%B8%D0%B6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0383"/>
            <a:ext cx="9144000" cy="7068383"/>
          </a:xfrm>
          <a:prstGeom prst="rect">
            <a:avLst/>
          </a:prstGeom>
          <a:noFill/>
        </p:spPr>
      </p:pic>
      <p:pic>
        <p:nvPicPr>
          <p:cNvPr id="5" name="Picture 2" descr="C:\Users\User\Desktop\садик\133_0704\IMG_2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96944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зарядке упражняться, прыгать, бегать, улыбаться.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348880"/>
            <a:ext cx="5511081" cy="365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edsovet.su/_ld/422/00110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садик\133_0604\IMG_2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4283969" cy="32129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332656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Мы за столиком сидим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Вкусный завтрак мы едим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Постарались повара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Приготовили с утра.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Завтрак быстро уплетем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На занятие пойдем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И сначала мы конечно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Всю посуду уберем.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3920745" cy="294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шаблоны презентаций для защиты диссер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45743"/>
            <a:ext cx="4816189" cy="36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571" y="260648"/>
            <a:ext cx="4244429" cy="318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115616" y="692696"/>
            <a:ext cx="5742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Есть обычный сад на свете</a:t>
            </a:r>
          </a:p>
          <a:p>
            <a:r>
              <a:rPr lang="ru-RU" sz="2000" b="1" dirty="0" smtClean="0"/>
              <a:t>Не деревья в нем, а дети</a:t>
            </a:r>
          </a:p>
          <a:p>
            <a:r>
              <a:rPr lang="ru-RU" sz="2000" b="1" dirty="0" smtClean="0"/>
              <a:t>Он для маленьких ребят </a:t>
            </a:r>
          </a:p>
          <a:p>
            <a:r>
              <a:rPr lang="ru-RU" sz="2000" b="1" dirty="0" smtClean="0"/>
              <a:t>И всегда детишкам рад</a:t>
            </a:r>
          </a:p>
          <a:p>
            <a:r>
              <a:rPr lang="ru-RU" sz="2000" b="1" dirty="0" smtClean="0"/>
              <a:t>Дети в «Родничке» живут</a:t>
            </a:r>
          </a:p>
          <a:p>
            <a:r>
              <a:rPr lang="ru-RU" sz="2000" b="1" dirty="0" smtClean="0"/>
              <a:t>Здесь играют и поют</a:t>
            </a:r>
          </a:p>
          <a:p>
            <a:r>
              <a:rPr lang="ru-RU" sz="2000" b="1" dirty="0" smtClean="0"/>
              <a:t>Здесь друзей себе находят </a:t>
            </a:r>
          </a:p>
          <a:p>
            <a:r>
              <a:rPr lang="ru-RU" sz="2000" b="1" dirty="0" smtClean="0"/>
              <a:t>И одной семьей живут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nachalo4ka.ru/wp-content/uploads/2014/05/FON-LETO-PREV%60YU-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\Desktop\садик\133_0604\IMG_2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5339026" cy="3356992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0"/>
            <a:ext cx="5060525" cy="379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724128" y="3356992"/>
            <a:ext cx="316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b="1" dirty="0" smtClean="0"/>
              <a:t>Начинаем мы учиться</a:t>
            </a:r>
            <a:br>
              <a:rPr lang="ru-RU" sz="2000" b="1" dirty="0" smtClean="0"/>
            </a:br>
            <a:r>
              <a:rPr lang="ru-RU" sz="2000" b="1" dirty="0" smtClean="0"/>
              <a:t>Нам лениться не годиться </a:t>
            </a:r>
            <a:br>
              <a:rPr lang="ru-RU" sz="2000" b="1" dirty="0" smtClean="0"/>
            </a:br>
            <a:r>
              <a:rPr lang="ru-RU" sz="2000" b="1" dirty="0" smtClean="0"/>
              <a:t>Будем мы внимательны</a:t>
            </a:r>
            <a:br>
              <a:rPr lang="ru-RU" sz="2000" b="1" dirty="0" smtClean="0"/>
            </a:br>
            <a:r>
              <a:rPr lang="ru-RU" sz="2000" b="1" dirty="0" smtClean="0"/>
              <a:t>На любом занятии.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219</Words>
  <Application>Microsoft Office PowerPoint</Application>
  <PresentationFormat>Экран (4:3)</PresentationFormat>
  <Paragraphs>65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Презентацию составила воспитатель  высшей категории МБДОУ ЦРР №47  «Родничок» г. Невинномысска, Ставропольского края: Палей Ольга Николаевна.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Фото-экскурсия  «Наш любимый детский сад»</dc:title>
  <dc:creator>Горошенская Надежда</dc:creator>
  <cp:lastModifiedBy>Администратор</cp:lastModifiedBy>
  <cp:revision>43</cp:revision>
  <dcterms:created xsi:type="dcterms:W3CDTF">2015-01-04T11:05:33Z</dcterms:created>
  <dcterms:modified xsi:type="dcterms:W3CDTF">2015-05-07T13:45:18Z</dcterms:modified>
</cp:coreProperties>
</file>