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7CC9-5490-46F0-9EE0-44F8B8B02E0B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4664-34A3-475D-A2D4-9A83C722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30 ноября  - День Матери. Дети подарили мамам и бабушкам незабываемый праздник. Все артисты очень старались, звучали стихи, песни.  </a:t>
            </a:r>
            <a:endParaRPr lang="ru-RU" sz="2400" dirty="0"/>
          </a:p>
        </p:txBody>
      </p:sp>
      <p:pic>
        <p:nvPicPr>
          <p:cNvPr id="5" name="Содержимое 4" descr="G:\6 группа День матери\00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5992"/>
            <a:ext cx="4185138" cy="308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6 группа День матери\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72816"/>
            <a:ext cx="4143372" cy="329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6 группа День матери\01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40386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6 группа День матери\001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4038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6 группа День матери\01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0386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6 группа День матери\00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14555"/>
            <a:ext cx="4038600" cy="29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6 группа День матери\01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1"/>
            <a:ext cx="4038600" cy="344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6 группа День матери\009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4038600" cy="343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6 группа День матери\01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4824"/>
            <a:ext cx="35387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6 группа День матери\005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20688"/>
            <a:ext cx="40386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6 группа День матери\01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20688"/>
            <a:ext cx="4038600" cy="336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6 группа День матери\003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4038600" cy="350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6 группа День матери\00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2856"/>
            <a:ext cx="4038600" cy="31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6 группа День матери\007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92696"/>
            <a:ext cx="4038600" cy="33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01\Desktop\фоны презентации\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6 группа День матери\01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4038600" cy="336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6 группа День матери\011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038600" cy="33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30 ноября  - День Матери. Дети подарили мамам и бабушкам незабываемый праздник. Все артисты очень старались, звучали стихи, песни.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Администратор</cp:lastModifiedBy>
  <cp:revision>11</cp:revision>
  <dcterms:created xsi:type="dcterms:W3CDTF">2015-01-15T17:52:47Z</dcterms:created>
  <dcterms:modified xsi:type="dcterms:W3CDTF">2015-07-01T12:37:03Z</dcterms:modified>
</cp:coreProperties>
</file>